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8" r:id="rId3"/>
    <p:sldId id="269" r:id="rId4"/>
    <p:sldId id="270" r:id="rId5"/>
    <p:sldId id="271" r:id="rId6"/>
    <p:sldId id="272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CAA"/>
    <a:srgbClr val="5DD5FF"/>
    <a:srgbClr val="000000"/>
    <a:srgbClr val="D6E7C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51" d="100"/>
          <a:sy n="151" d="100"/>
        </p:scale>
        <p:origin x="456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3B810-7C98-4E2B-9D93-FA1009AE16D6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7961F-3843-4485-9922-44E90C047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3082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3B810-7C98-4E2B-9D93-FA1009AE16D6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7961F-3843-4485-9922-44E90C047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8264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3B810-7C98-4E2B-9D93-FA1009AE16D6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7961F-3843-4485-9922-44E90C047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7553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3B810-7C98-4E2B-9D93-FA1009AE16D6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7961F-3843-4485-9922-44E90C047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4888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3B810-7C98-4E2B-9D93-FA1009AE16D6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7961F-3843-4485-9922-44E90C047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2876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3B810-7C98-4E2B-9D93-FA1009AE16D6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7961F-3843-4485-9922-44E90C047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9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3B810-7C98-4E2B-9D93-FA1009AE16D6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7961F-3843-4485-9922-44E90C047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8058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3B810-7C98-4E2B-9D93-FA1009AE16D6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7961F-3843-4485-9922-44E90C047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1823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3B810-7C98-4E2B-9D93-FA1009AE16D6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7961F-3843-4485-9922-44E90C047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162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3B810-7C98-4E2B-9D93-FA1009AE16D6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7961F-3843-4485-9922-44E90C047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428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3B810-7C98-4E2B-9D93-FA1009AE16D6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7961F-3843-4485-9922-44E90C047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7815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3B810-7C98-4E2B-9D93-FA1009AE16D6}" type="datetimeFigureOut">
              <a:rPr lang="ko-KR" altLang="en-US" smtClean="0"/>
              <a:t>2023-09-26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7961F-3843-4485-9922-44E90C0473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6921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971EB9-5A02-49A1-ABE9-2938B2870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052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D24D032-ACF9-4C53-AF00-8B94D28FB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41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4F579AE-F497-4187-AAB6-1FC3B6E9C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658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347E980-ECB3-4675-98A9-A561012334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120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C9F18E6-EB21-4C08-9E79-AEFEBE003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6"/>
            <a:ext cx="9144000" cy="5142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967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B058850-3882-44D8-97E8-06C0A525FB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153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49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</TotalTime>
  <Words>0</Words>
  <Application>Microsoft Office PowerPoint</Application>
  <PresentationFormat>화면 슬라이드 쇼(16:9)</PresentationFormat>
  <Paragraphs>0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mycom_002</dc:creator>
  <cp:lastModifiedBy>mycom_002</cp:lastModifiedBy>
  <cp:revision>12</cp:revision>
  <dcterms:created xsi:type="dcterms:W3CDTF">2023-09-25T06:29:27Z</dcterms:created>
  <dcterms:modified xsi:type="dcterms:W3CDTF">2023-09-26T01:19:48Z</dcterms:modified>
</cp:coreProperties>
</file>