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50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60C05-5EA8-4D09-9400-F8BF74682EA3}" type="datetimeFigureOut">
              <a:rPr lang="ko-KR" altLang="en-US" smtClean="0"/>
              <a:t>2023-09-26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C4E9D-3386-43FA-84D3-1734965094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0472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60C05-5EA8-4D09-9400-F8BF74682EA3}" type="datetimeFigureOut">
              <a:rPr lang="ko-KR" altLang="en-US" smtClean="0"/>
              <a:t>2023-09-26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C4E9D-3386-43FA-84D3-1734965094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2230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60C05-5EA8-4D09-9400-F8BF74682EA3}" type="datetimeFigureOut">
              <a:rPr lang="ko-KR" altLang="en-US" smtClean="0"/>
              <a:t>2023-09-26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C4E9D-3386-43FA-84D3-1734965094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11352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60C05-5EA8-4D09-9400-F8BF74682EA3}" type="datetimeFigureOut">
              <a:rPr lang="ko-KR" altLang="en-US" smtClean="0"/>
              <a:t>2023-09-26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C4E9D-3386-43FA-84D3-1734965094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5645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60C05-5EA8-4D09-9400-F8BF74682EA3}" type="datetimeFigureOut">
              <a:rPr lang="ko-KR" altLang="en-US" smtClean="0"/>
              <a:t>2023-09-26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C4E9D-3386-43FA-84D3-1734965094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8489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60C05-5EA8-4D09-9400-F8BF74682EA3}" type="datetimeFigureOut">
              <a:rPr lang="ko-KR" altLang="en-US" smtClean="0"/>
              <a:t>2023-09-26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C4E9D-3386-43FA-84D3-1734965094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71397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60C05-5EA8-4D09-9400-F8BF74682EA3}" type="datetimeFigureOut">
              <a:rPr lang="ko-KR" altLang="en-US" smtClean="0"/>
              <a:t>2023-09-26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C4E9D-3386-43FA-84D3-1734965094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58358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60C05-5EA8-4D09-9400-F8BF74682EA3}" type="datetimeFigureOut">
              <a:rPr lang="ko-KR" altLang="en-US" smtClean="0"/>
              <a:t>2023-09-26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C4E9D-3386-43FA-84D3-1734965094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3795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60C05-5EA8-4D09-9400-F8BF74682EA3}" type="datetimeFigureOut">
              <a:rPr lang="ko-KR" altLang="en-US" smtClean="0"/>
              <a:t>2023-09-26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C4E9D-3386-43FA-84D3-1734965094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3903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60C05-5EA8-4D09-9400-F8BF74682EA3}" type="datetimeFigureOut">
              <a:rPr lang="ko-KR" altLang="en-US" smtClean="0"/>
              <a:t>2023-09-26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C4E9D-3386-43FA-84D3-1734965094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515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60C05-5EA8-4D09-9400-F8BF74682EA3}" type="datetimeFigureOut">
              <a:rPr lang="ko-KR" altLang="en-US" smtClean="0"/>
              <a:t>2023-09-26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C4E9D-3386-43FA-84D3-1734965094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4751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60C05-5EA8-4D09-9400-F8BF74682EA3}" type="datetimeFigureOut">
              <a:rPr lang="ko-KR" altLang="en-US" smtClean="0"/>
              <a:t>2023-09-26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AC4E9D-3386-43FA-84D3-1734965094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7452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71EFB474-753B-4B81-9E0B-8838D1F569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3096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931A4F7B-3509-46AD-9783-4DA3AFBCCA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422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26DE82FF-233F-4979-889E-F9BF7343D9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8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5FBED61D-6C3A-4328-BC76-664C237ECB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75"/>
          <a:stretch/>
        </p:blipFill>
        <p:spPr>
          <a:xfrm>
            <a:off x="0" y="0"/>
            <a:ext cx="9144000" cy="685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186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BB283332-0F5C-481C-B5BA-DC6D5A4988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" y="0"/>
            <a:ext cx="91412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546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346180BA-BA9D-4508-8030-A0141E683C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" y="0"/>
            <a:ext cx="91384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5154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0</Words>
  <Application>Microsoft Office PowerPoint</Application>
  <PresentationFormat>화면 슬라이드 쇼(4:3)</PresentationFormat>
  <Paragraphs>0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1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mycom_002</dc:creator>
  <cp:lastModifiedBy>mycom_002</cp:lastModifiedBy>
  <cp:revision>2</cp:revision>
  <dcterms:created xsi:type="dcterms:W3CDTF">2023-09-25T08:03:22Z</dcterms:created>
  <dcterms:modified xsi:type="dcterms:W3CDTF">2023-09-26T01:47:31Z</dcterms:modified>
</cp:coreProperties>
</file>